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6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Internship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Marina Grimmett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Role and Responsibilities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 Do at my Internship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Helping students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Making posters and copies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Helping with organization, planning, and preparation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Supervising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Grading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Meetings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Doing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Project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Stories of San Diego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 am working with the planning and execution of the class’s project, “Stories of San Diego”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 Interview Day, I made these handouts for the class, did a lot a work with planning and logistics of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 worked out how we would video the interviews and other technological aspects of it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 will make a Prezi template for them to use for their exhibition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Skills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