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roxima Nova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spiegel.de/international/world/disaster-persists-30-years-after-bhopal-gas-catastrophe-a-1006101.html" TargetMode="Externa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2.wav"/><Relationship Id="rId6" Type="http://schemas.openxmlformats.org/officeDocument/2006/relationships/hyperlink" Target="http://www.motherjones.com/environment/2014/06/photos-bhopal-india-union-carbide-sanjay-verma-pesticides-explosion" TargetMode="External"/><Relationship Id="rId5" Type="http://schemas.openxmlformats.org/officeDocument/2006/relationships/hyperlink" Target="http://www.ndtv.com/photos/news/bhopal-gas-tragedy-verdict-and-after-7520" TargetMode="External"/><Relationship Id="rId4" Type="http://schemas.openxmlformats.org/officeDocument/2006/relationships/hyperlink" Target="http://www.theatlantic.com/photo/2014/12/bhopal-the-worlds-worst-industrial-disaster-30-years-later/10086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Bhopal Gas Disaster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Marina Grimmett</a:t>
            </a:r>
          </a:p>
        </p:txBody>
      </p:sp>
      <p:pic>
        <p:nvPicPr>
          <p:cNvPr id="9" name="~PP2128.WAV">
            <a:hlinkClick r:id="" action="ppaction://media"/>
          </p:cNvPr>
          <p:cNvPicPr>
            <a:picLocks noRot="1" noChangeAspect="1"/>
          </p:cNvPicPr>
          <p:nvPr>
            <a:wavAudioFile r:embed="rId1" name="~PP2128.WAV"/>
          </p:nvPr>
        </p:nvPicPr>
        <p:blipFill>
          <a:blip r:embed="rId4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77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2225825"/>
            <a:ext cx="14193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Legal action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300" y="0"/>
            <a:ext cx="7724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~PP3447.WAV">
            <a:hlinkClick r:id="" action="ppaction://media"/>
          </p:cNvPr>
          <p:cNvPicPr>
            <a:picLocks noRot="1" noChangeAspect="1"/>
          </p:cNvPicPr>
          <p:nvPr>
            <a:wavAudioFile r:embed="rId1" name="~PP3447.WAV"/>
          </p:nvPr>
        </p:nvPicPr>
        <p:blipFill>
          <a:blip r:embed="rId5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246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669650" y="2231475"/>
            <a:ext cx="1474499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Current Status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l="8898" r="7229"/>
          <a:stretch/>
        </p:blipFill>
        <p:spPr>
          <a:xfrm>
            <a:off x="0" y="0"/>
            <a:ext cx="76696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~PP907.WAV">
            <a:hlinkClick r:id="" action="ppaction://media"/>
          </p:cNvPr>
          <p:cNvPicPr>
            <a:picLocks noRot="1" noChangeAspect="1"/>
          </p:cNvPicPr>
          <p:nvPr>
            <a:wavAudioFile r:embed="rId1" name="~PP907.WAV"/>
          </p:nvPr>
        </p:nvPicPr>
        <p:blipFill>
          <a:blip r:embed="rId5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772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http://www.theatlantic.com/photo/2014/12/bhopal-the-worlds-worst-industrial-disaster-30-years-later/100864/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http://www.ndtv.com/photos/news/bhopal-gas-tragedy-verdict-and-after-7520#photo-84309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http://www.motherjones.com/environment/2014/06/photos-bhopal-india-union-carbide-sanjay-verma-pesticides-explosion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7"/>
              </a:rPr>
              <a:t>http://www.spiegel.de/international/world/disaster-persists-30-years-after-bhopal-gas-catastrophe-a-1006101.html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5" name="~PP2811.WAV">
            <a:hlinkClick r:id="" action="ppaction://media"/>
          </p:cNvPr>
          <p:cNvPicPr>
            <a:picLocks noRot="1" noChangeAspect="1"/>
          </p:cNvPicPr>
          <p:nvPr>
            <a:wavAudioFile r:embed="rId1" name="~PP2811.WAV"/>
          </p:nvPr>
        </p:nvPicPr>
        <p:blipFill>
          <a:blip r:embed="rId8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5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2216875"/>
            <a:ext cx="1653899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Bhopal, India</a:t>
            </a:r>
          </a:p>
          <a:p>
            <a:pPr lvl="0">
              <a:spcBef>
                <a:spcPts val="0"/>
              </a:spcBef>
              <a:buNone/>
            </a:pPr>
            <a:r>
              <a:rPr lang="en" sz="2500"/>
              <a:t>December 2nd, 1984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433425" y="1463050"/>
            <a:ext cx="6796199" cy="79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789" y="0"/>
            <a:ext cx="749021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~PP3412.WAV">
            <a:hlinkClick r:id="" action="ppaction://media"/>
          </p:cNvPr>
          <p:cNvPicPr>
            <a:picLocks noRot="1" noChangeAspect="1"/>
          </p:cNvPicPr>
          <p:nvPr>
            <a:wavAudioFile r:embed="rId1" name="~PP3412.WAV"/>
          </p:nvPr>
        </p:nvPicPr>
        <p:blipFill>
          <a:blip r:embed="rId5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62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624200" y="2225800"/>
            <a:ext cx="1451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Union Carbide pesticide plant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19734" y="-1"/>
            <a:ext cx="82189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~PP2437.WAV">
            <a:hlinkClick r:id="" action="ppaction://media"/>
          </p:cNvPr>
          <p:cNvPicPr>
            <a:picLocks noRot="1" noChangeAspect="1"/>
          </p:cNvPicPr>
          <p:nvPr>
            <a:wavAudioFile r:embed="rId1" name="~PP2437.WAV"/>
          </p:nvPr>
        </p:nvPicPr>
        <p:blipFill>
          <a:blip r:embed="rId5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14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0" y="2211775"/>
            <a:ext cx="20016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Cause of accident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l="1370"/>
          <a:stretch/>
        </p:blipFill>
        <p:spPr>
          <a:xfrm>
            <a:off x="1459550" y="0"/>
            <a:ext cx="76844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~PP2437.WAV">
            <a:hlinkClick r:id="" action="ppaction://media"/>
          </p:cNvPr>
          <p:cNvPicPr>
            <a:picLocks noRot="1" noChangeAspect="1"/>
          </p:cNvPicPr>
          <p:nvPr>
            <a:wavAudioFile r:embed="rId1" name="~PP2437.WAV"/>
          </p:nvPr>
        </p:nvPicPr>
        <p:blipFill>
          <a:blip r:embed="rId5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68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7380900" y="2225800"/>
            <a:ext cx="176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Methyl Isocyanate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3962" y="589424"/>
            <a:ext cx="3755524" cy="18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125" y="2924150"/>
            <a:ext cx="5033200" cy="2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~PP2513.WAV">
            <a:hlinkClick r:id="" action="ppaction://media"/>
          </p:cNvPr>
          <p:cNvPicPr>
            <a:picLocks noRot="1" noChangeAspect="1"/>
          </p:cNvPicPr>
          <p:nvPr>
            <a:wavAudioFile r:embed="rId1" name="~PP2513.WAV"/>
          </p:nvPr>
        </p:nvPicPr>
        <p:blipFill>
          <a:blip r:embed="rId6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10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0" y="2225775"/>
            <a:ext cx="17145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Harm caused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0"/>
            <a:ext cx="7429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~PP2526.WAV">
            <a:hlinkClick r:id="" action="ppaction://media"/>
          </p:cNvPr>
          <p:cNvPicPr>
            <a:picLocks noRot="1" noChangeAspect="1"/>
          </p:cNvPicPr>
          <p:nvPr>
            <a:wavAudioFile r:embed="rId1" name="~PP2526.WAV"/>
          </p:nvPr>
        </p:nvPicPr>
        <p:blipFill>
          <a:blip r:embed="rId5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51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7754350" y="2211775"/>
            <a:ext cx="14178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Direct Contact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72628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~PP3426.WAV">
            <a:hlinkClick r:id="" action="ppaction://media"/>
          </p:cNvPr>
          <p:cNvPicPr>
            <a:picLocks noRot="1" noChangeAspect="1"/>
          </p:cNvPicPr>
          <p:nvPr>
            <a:wavAudioFile r:embed="rId1" name="~PP3426.WAV"/>
          </p:nvPr>
        </p:nvPicPr>
        <p:blipFill>
          <a:blip r:embed="rId5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33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2218775"/>
            <a:ext cx="1722599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Birth Defects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9958"/>
          <a:stretch/>
        </p:blipFill>
        <p:spPr>
          <a:xfrm>
            <a:off x="1722550" y="0"/>
            <a:ext cx="742143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~PP1627.WAV">
            <a:hlinkClick r:id="" action="ppaction://media"/>
          </p:cNvPr>
          <p:cNvPicPr>
            <a:picLocks noRot="1" noChangeAspect="1"/>
          </p:cNvPicPr>
          <p:nvPr>
            <a:wavAudioFile r:embed="rId1" name="~PP1627.WAV"/>
          </p:nvPr>
        </p:nvPicPr>
        <p:blipFill>
          <a:blip r:embed="rId5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37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550350" y="2218800"/>
            <a:ext cx="1593599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Other diseases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r="2133"/>
          <a:stretch/>
        </p:blipFill>
        <p:spPr>
          <a:xfrm>
            <a:off x="-6" y="-4"/>
            <a:ext cx="755034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~PP2154.WAV">
            <a:hlinkClick r:id="" action="ppaction://media"/>
          </p:cNvPr>
          <p:cNvPicPr>
            <a:picLocks noRot="1" noChangeAspect="1"/>
          </p:cNvPicPr>
          <p:nvPr>
            <a:wavAudioFile r:embed="rId1" name="~PP2154.WAV"/>
          </p:nvPr>
        </p:nvPicPr>
        <p:blipFill>
          <a:blip r:embed="rId5"/>
          <a:stretch>
            <a:fillRect/>
          </a:stretch>
        </p:blipFill>
        <p:spPr>
          <a:xfrm>
            <a:off x="87249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6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</Words>
  <Application>Microsoft Office PowerPoint</Application>
  <PresentationFormat>On-screen Show (16:9)</PresentationFormat>
  <Paragraphs>17</Paragraphs>
  <Slides>12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Proxima Nova</vt:lpstr>
      <vt:lpstr>spearmint</vt:lpstr>
      <vt:lpstr>Bhopal Gas Disaster</vt:lpstr>
      <vt:lpstr>Bhopal, India December 2nd, 1984</vt:lpstr>
      <vt:lpstr>Union Carbide pesticide plant</vt:lpstr>
      <vt:lpstr>Cause of accident</vt:lpstr>
      <vt:lpstr>Methyl Isocyanate</vt:lpstr>
      <vt:lpstr>Harm caused</vt:lpstr>
      <vt:lpstr>Direct Contact</vt:lpstr>
      <vt:lpstr>Birth Defects</vt:lpstr>
      <vt:lpstr>Other diseases</vt:lpstr>
      <vt:lpstr>Legal action</vt:lpstr>
      <vt:lpstr>Current Status</vt:lpstr>
      <vt:lpstr>http://www.theatlantic.com/photo/2014/12/bhopal-the-worlds-worst-industrial-disaster-30-years-later/100864/ http://www.ndtv.com/photos/news/bhopal-gas-tragedy-verdict-and-after-7520#photo-84309 http://www.motherjones.com/environment/2014/06/photos-bhopal-india-union-carbide-sanjay-verma-pesticides-explosion http://www.spiegel.de/international/world/disaster-persists-30-years-after-bhopal-gas-catastrophe-a-1006101.html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Bhopal Gas Disaster</dc:title>
  <cp:lastModifiedBy>mgrimmett2018</cp:lastModifiedBy>
  <cp:revision>1</cp:revision>
  <dcterms:modified xsi:type="dcterms:W3CDTF">2015-12-17T21:57:19Z</dcterms:modified>
</cp:coreProperties>
</file>